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53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248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17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195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37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947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0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520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067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878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65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0016D-D61D-5D4E-9E17-728FA8EFDBB6}" type="datetimeFigureOut">
              <a:rPr lang="en-US" smtClean="0"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0CA0-17E2-8545-A3D4-3FF3C0E4A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806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jpeg"/><Relationship Id="rId6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9144001" cy="68122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340746" y="2602243"/>
            <a:ext cx="10005545" cy="1750319"/>
          </a:xfrm>
          <a:prstGeom prst="rect">
            <a:avLst/>
          </a:prstGeom>
          <a:solidFill>
            <a:srgbClr val="0000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53082"/>
            <a:ext cx="8229600" cy="103909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FFFF"/>
                </a:solidFill>
                <a:latin typeface="Helvetica Neue UltraLight"/>
                <a:cs typeface="Helvetica Neue UltraLight"/>
              </a:rPr>
              <a:t>Holden, why so phony?</a:t>
            </a:r>
            <a:endParaRPr lang="en-US" sz="6000" dirty="0">
              <a:solidFill>
                <a:srgbClr val="FFFFFF"/>
              </a:solidFill>
              <a:latin typeface="Helvetica Neue UltraLight"/>
              <a:cs typeface="Helvetica Neue Ultra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03354" y="3786278"/>
            <a:ext cx="5031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Helvetica Neue"/>
                <a:cs typeface="Helvetica Neue"/>
              </a:rPr>
              <a:t>Peace and Prosperity in 1950s America?</a:t>
            </a:r>
            <a:endParaRPr lang="en-US" b="1" dirty="0">
              <a:solidFill>
                <a:srgbClr val="FFFFFF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08436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927" r="20674"/>
          <a:stretch/>
        </p:blipFill>
        <p:spPr>
          <a:xfrm>
            <a:off x="4646357" y="-1"/>
            <a:ext cx="4775745" cy="6976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7545" r="8909"/>
          <a:stretch/>
        </p:blipFill>
        <p:spPr>
          <a:xfrm>
            <a:off x="-72350" y="-2"/>
            <a:ext cx="4718707" cy="706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079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000"/>
            <a:ext cx="9144000" cy="78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84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008"/>
            <a:ext cx="8229600" cy="1649178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Helvetica Neue Medium"/>
                <a:cs typeface="Helvetica Neue Medium"/>
              </a:rPr>
              <a:t>Within context of the 1950s, please revisit the following important scenes and think with a historical lens – consider the ways Holden reacts to the ironic placidity of 1950s America</a:t>
            </a:r>
            <a:endParaRPr lang="en-US" sz="2800" dirty="0">
              <a:latin typeface="Helvetica Neue Medium"/>
              <a:cs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5400" y="2354412"/>
            <a:ext cx="7744230" cy="587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The death of Allie – </a:t>
            </a:r>
            <a:r>
              <a:rPr lang="en-US" sz="2800" dirty="0" err="1" smtClean="0">
                <a:latin typeface="Helvetica Neue"/>
                <a:cs typeface="Helvetica Neue"/>
              </a:rPr>
              <a:t>ch.</a:t>
            </a:r>
            <a:r>
              <a:rPr lang="en-US" sz="2800" dirty="0" smtClean="0">
                <a:latin typeface="Helvetica Neue"/>
                <a:cs typeface="Helvetica Neue"/>
              </a:rPr>
              <a:t> 5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The death of James Castle – </a:t>
            </a:r>
            <a:r>
              <a:rPr lang="en-US" sz="2800" dirty="0" err="1" smtClean="0">
                <a:latin typeface="Helvetica Neue"/>
                <a:cs typeface="Helvetica Neue"/>
              </a:rPr>
              <a:t>ch.</a:t>
            </a:r>
            <a:r>
              <a:rPr lang="en-US" sz="2800" dirty="0" smtClean="0">
                <a:latin typeface="Helvetica Neue"/>
                <a:cs typeface="Helvetica Neue"/>
              </a:rPr>
              <a:t> 22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The game of checkers with Jane – </a:t>
            </a:r>
            <a:r>
              <a:rPr lang="en-US" sz="2800" dirty="0" err="1" smtClean="0">
                <a:latin typeface="Helvetica Neue"/>
                <a:cs typeface="Helvetica Neue"/>
              </a:rPr>
              <a:t>ch.</a:t>
            </a:r>
            <a:r>
              <a:rPr lang="en-US" sz="2800" dirty="0" smtClean="0">
                <a:latin typeface="Helvetica Neue"/>
                <a:cs typeface="Helvetica Neue"/>
              </a:rPr>
              <a:t> 11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The incident with Sunny – ch.13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Monday, middle of the night – </a:t>
            </a:r>
            <a:r>
              <a:rPr lang="en-US" sz="2800" dirty="0" err="1" smtClean="0">
                <a:latin typeface="Helvetica Neue"/>
                <a:cs typeface="Helvetica Neue"/>
              </a:rPr>
              <a:t>ch.</a:t>
            </a:r>
            <a:r>
              <a:rPr lang="en-US" sz="2800" dirty="0" smtClean="0">
                <a:latin typeface="Helvetica Neue"/>
                <a:cs typeface="Helvetica Neue"/>
              </a:rPr>
              <a:t> 25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Holden and Phoebe at carousel – </a:t>
            </a:r>
            <a:r>
              <a:rPr lang="en-US" sz="2800" dirty="0" err="1" smtClean="0">
                <a:latin typeface="Helvetica Neue"/>
                <a:cs typeface="Helvetica Neue"/>
              </a:rPr>
              <a:t>ch.</a:t>
            </a:r>
            <a:r>
              <a:rPr lang="en-US" sz="2800" dirty="0" smtClean="0">
                <a:latin typeface="Helvetica Neue"/>
                <a:cs typeface="Helvetica Neue"/>
              </a:rPr>
              <a:t> 25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Outside frame – 1</a:t>
            </a:r>
            <a:r>
              <a:rPr lang="en-US" sz="2800" baseline="30000" dirty="0" smtClean="0">
                <a:latin typeface="Helvetica Neue"/>
                <a:cs typeface="Helvetica Neue"/>
              </a:rPr>
              <a:t>st</a:t>
            </a:r>
            <a:r>
              <a:rPr lang="en-US" sz="2800" dirty="0" smtClean="0">
                <a:latin typeface="Helvetica Neue"/>
                <a:cs typeface="Helvetica Neue"/>
              </a:rPr>
              <a:t> paragraph and </a:t>
            </a:r>
            <a:r>
              <a:rPr lang="en-US" sz="2800" dirty="0" err="1" smtClean="0">
                <a:latin typeface="Helvetica Neue"/>
                <a:cs typeface="Helvetica Neue"/>
              </a:rPr>
              <a:t>ch.</a:t>
            </a:r>
            <a:r>
              <a:rPr lang="en-US" sz="2800" dirty="0" smtClean="0">
                <a:latin typeface="Helvetica Neue"/>
                <a:cs typeface="Helvetica Neue"/>
              </a:rPr>
              <a:t> 26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</a:pPr>
            <a:endParaRPr lang="en-US" sz="2000" dirty="0" smtClean="0"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</a:pPr>
            <a:endParaRPr lang="en-US" sz="2000" dirty="0"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22291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4916" y="257670"/>
            <a:ext cx="4805115" cy="31081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188" y="296782"/>
            <a:ext cx="4702760" cy="30392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2488" y="3404899"/>
            <a:ext cx="4805115" cy="31286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6184" y="3404899"/>
            <a:ext cx="4996239" cy="312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076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008"/>
            <a:ext cx="8229600" cy="1649178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Helvetica Neue Medium"/>
                <a:cs typeface="Helvetica Neue Medium"/>
              </a:rPr>
              <a:t>To prepare for Tuesday’s writing test, prepare a class discussion/presentation in which you argue the importance of the following elements to the novel’s message and purpose</a:t>
            </a:r>
            <a:endParaRPr lang="en-US" sz="2800" dirty="0">
              <a:latin typeface="Helvetica Neue Medium"/>
              <a:cs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5400" y="2354412"/>
            <a:ext cx="7744230" cy="7586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Symbols and their meaning/importance on both a literal and symbolic level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Holden’s moral development and growth? </a:t>
            </a:r>
            <a:br>
              <a:rPr lang="en-US" sz="2800" dirty="0" smtClean="0">
                <a:latin typeface="Helvetica Neue"/>
                <a:cs typeface="Helvetica Neue"/>
              </a:rPr>
            </a:br>
            <a:r>
              <a:rPr lang="en-US" sz="2800" dirty="0" smtClean="0">
                <a:latin typeface="Helvetica Neue"/>
                <a:cs typeface="Helvetica Neue"/>
              </a:rPr>
              <a:t>– the novel as a </a:t>
            </a:r>
            <a:r>
              <a:rPr lang="en-US" sz="2800" dirty="0" err="1" smtClean="0">
                <a:latin typeface="Helvetica Neue"/>
                <a:cs typeface="Helvetica Neue"/>
              </a:rPr>
              <a:t>bildings</a:t>
            </a:r>
            <a:r>
              <a:rPr lang="en-US" sz="2800" dirty="0" smtClean="0">
                <a:latin typeface="Helvetica Neue"/>
                <a:cs typeface="Helvetica Neue"/>
              </a:rPr>
              <a:t> roman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Gender – Holden’s interactions with women and his views of other guys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Family + siblings – Holden’s relationships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latin typeface="Helvetica Neue"/>
                <a:cs typeface="Helvetica Neue"/>
              </a:rPr>
              <a:t>Salinger’s social and historical commentary about 1950s America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en-US" sz="2800" dirty="0" smtClean="0">
              <a:latin typeface="Helvetica Neue"/>
              <a:cs typeface="Helvetica Neue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en-US" sz="2000" dirty="0" smtClean="0">
              <a:latin typeface="Helvetica Neue"/>
              <a:cs typeface="Helvetica Neue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en-US" sz="2000" dirty="0"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29145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155</Words>
  <Application>Microsoft Macintosh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Holden, why so phony?</vt:lpstr>
      <vt:lpstr>PowerPoint Presentation</vt:lpstr>
      <vt:lpstr>PowerPoint Presentation</vt:lpstr>
      <vt:lpstr>Within context of the 1950s, please revisit the following important scenes and think with a historical lens – consider the ways Holden reacts to the ironic placidity of 1950s America</vt:lpstr>
      <vt:lpstr>PowerPoint Presentation</vt:lpstr>
      <vt:lpstr>To prepare for Tuesday’s writing test, prepare a class discussion/presentation in which you argue the importance of the following elements to the novel’s message and purpose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Krista Bowen</dc:creator>
  <cp:lastModifiedBy>Krista Bowen</cp:lastModifiedBy>
  <cp:revision>11</cp:revision>
  <dcterms:created xsi:type="dcterms:W3CDTF">2014-08-05T15:29:04Z</dcterms:created>
  <dcterms:modified xsi:type="dcterms:W3CDTF">2014-08-05T19:19:09Z</dcterms:modified>
</cp:coreProperties>
</file>